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62" r:id="rId6"/>
    <p:sldId id="260" r:id="rId7"/>
    <p:sldId id="261" r:id="rId8"/>
    <p:sldId id="259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17-216D-4508-9A0E-276355FF153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1CDA-080C-4E21-BFF3-1415FF0C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0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17-216D-4508-9A0E-276355FF153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1CDA-080C-4E21-BFF3-1415FF0C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17-216D-4508-9A0E-276355FF153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1CDA-080C-4E21-BFF3-1415FF0C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17-216D-4508-9A0E-276355FF153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1CDA-080C-4E21-BFF3-1415FF0C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3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17-216D-4508-9A0E-276355FF153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1CDA-080C-4E21-BFF3-1415FF0C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7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17-216D-4508-9A0E-276355FF153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1CDA-080C-4E21-BFF3-1415FF0C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7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17-216D-4508-9A0E-276355FF153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1CDA-080C-4E21-BFF3-1415FF0C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5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17-216D-4508-9A0E-276355FF153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1CDA-080C-4E21-BFF3-1415FF0C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3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17-216D-4508-9A0E-276355FF153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1CDA-080C-4E21-BFF3-1415FF0C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3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17-216D-4508-9A0E-276355FF153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1CDA-080C-4E21-BFF3-1415FF0C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1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9D17-216D-4508-9A0E-276355FF153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1CDA-080C-4E21-BFF3-1415FF0C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5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89D17-216D-4508-9A0E-276355FF1532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1CDA-080C-4E21-BFF3-1415FF0C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6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84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33601" y="2447109"/>
            <a:ext cx="9056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 ОБОГАЩЕНИЯ ЛЕКСИЧЕСКОГО ЗАПАСА У ДЕТЕЙ 4-5 ЛЕТ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2903" y="435429"/>
            <a:ext cx="843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детский сад общеразвивающего вида № 46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1714" y="3509554"/>
            <a:ext cx="216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Савран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1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5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0"/>
            <a:ext cx="1140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5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72"/>
            <a:ext cx="12192000" cy="68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8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13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3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8192"/>
            <a:ext cx="12192000" cy="690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6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72"/>
            <a:ext cx="12192000" cy="68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9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0"/>
            <a:ext cx="12087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97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2023-09-22T10:15:44Z</dcterms:created>
  <dcterms:modified xsi:type="dcterms:W3CDTF">2023-09-22T10:26:03Z</dcterms:modified>
</cp:coreProperties>
</file>