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9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4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9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9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3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3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4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2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9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8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6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60F2-F623-4FB3-B180-30E356CA48A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592C-F68B-462A-B472-879EE3ECC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5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15537"/>
            <a:ext cx="8107679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0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24034"/>
            <a:ext cx="11695611" cy="64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6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9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9"/>
            <a:ext cx="12192000" cy="6845231"/>
          </a:xfrm>
        </p:spPr>
      </p:pic>
    </p:spTree>
    <p:extLst>
      <p:ext uri="{BB962C8B-B14F-4D97-AF65-F5344CB8AC3E}">
        <p14:creationId xmlns:p14="http://schemas.microsoft.com/office/powerpoint/2010/main" val="50116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40731"/>
          </a:xfrm>
        </p:spPr>
      </p:pic>
    </p:spTree>
    <p:extLst>
      <p:ext uri="{BB962C8B-B14F-4D97-AF65-F5344CB8AC3E}">
        <p14:creationId xmlns:p14="http://schemas.microsoft.com/office/powerpoint/2010/main" val="63469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vardeiskayagimnaziya2.ru/thumb/2/bFDtNWAALeE1qP3hXYLVUw/r/d/na_chto_obratit_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5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3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0"/>
            <a:ext cx="12113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4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3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6" y="0"/>
            <a:ext cx="11922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0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2023-03-28T05:40:07Z</dcterms:created>
  <dcterms:modified xsi:type="dcterms:W3CDTF">2023-03-28T08:59:15Z</dcterms:modified>
</cp:coreProperties>
</file>